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84" r:id="rId5"/>
    <p:sldId id="261" r:id="rId6"/>
    <p:sldId id="262" r:id="rId7"/>
    <p:sldId id="263" r:id="rId8"/>
    <p:sldId id="274" r:id="rId9"/>
    <p:sldId id="264" r:id="rId10"/>
    <p:sldId id="287" r:id="rId11"/>
    <p:sldId id="288" r:id="rId12"/>
    <p:sldId id="289" r:id="rId13"/>
    <p:sldId id="290" r:id="rId14"/>
    <p:sldId id="267" r:id="rId15"/>
    <p:sldId id="291" r:id="rId16"/>
    <p:sldId id="278" r:id="rId17"/>
    <p:sldId id="286" r:id="rId18"/>
    <p:sldId id="29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210" y="380278"/>
            <a:ext cx="8229600" cy="471189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учреждения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36010" y="5157192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Королева А.К.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85CA8AF-33A3-4894-A7B0-DB904535F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340768"/>
            <a:ext cx="8229600" cy="2342486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«Творчество Н. Н. Носова»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182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586445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182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39676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182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640852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182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732297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3168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E56678A-AB1C-4F0D-80DC-CF0FD0F2925C}"/>
              </a:ext>
            </a:extLst>
          </p:cNvPr>
          <p:cNvSpPr txBox="1"/>
          <p:nvPr/>
        </p:nvSpPr>
        <p:spPr>
          <a:xfrm>
            <a:off x="827584" y="332656"/>
            <a:ext cx="79928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Итоговое мероприятие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развлечение по произведениям Н. Н. Носова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 гостях  у Незнайки»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0111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9450" y="408671"/>
            <a:ext cx="59851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проекта. Выставка рисунков</a:t>
            </a:r>
          </a:p>
          <a:p>
            <a:pPr algn="ctr"/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писатель Николай Носов и его книжные герои».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6CDD20-6774-43CF-94D8-0EA9045C2592}"/>
              </a:ext>
            </a:extLst>
          </p:cNvPr>
          <p:cNvSpPr txBox="1"/>
          <p:nvPr/>
        </p:nvSpPr>
        <p:spPr>
          <a:xfrm>
            <a:off x="1043608" y="404664"/>
            <a:ext cx="7200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епбук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макет-ширма для детей  по творчеству Н.Н. Носов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3136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6CDD20-6774-43CF-94D8-0EA9045C2592}"/>
              </a:ext>
            </a:extLst>
          </p:cNvPr>
          <p:cNvSpPr txBox="1"/>
          <p:nvPr/>
        </p:nvSpPr>
        <p:spPr>
          <a:xfrm>
            <a:off x="1043608" y="404664"/>
            <a:ext cx="7200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 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CCCEF3C-4F7F-427D-9011-56A56D5FB36E}"/>
              </a:ext>
            </a:extLst>
          </p:cNvPr>
          <p:cNvSpPr txBox="1"/>
          <p:nvPr/>
        </p:nvSpPr>
        <p:spPr>
          <a:xfrm>
            <a:off x="791580" y="804774"/>
            <a:ext cx="770485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Дошкольное детство - важный этап в воспитании внимательного, чуткого читателя, любящего книгу, которая помогает ему познавать мир и себя в нем, формировать нравственные чувства и оценки, развивать восприятие художественного слова. А произведения Николая Николаевича Носова интересны, близки и понятны детям, дидактичны своим содержанием.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Н.Н. Носов - из числа художников слова, чьи произведения составляют золотой фонд и сегодня ценной литературы для детей.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Веселые рассказы, повести, сказки Н.Н. Носова становятся любимыми с момента первой встречи с ними.</a:t>
            </a: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должен стать мощным импульсом для развития познавательного интереса к художественной литературе и воспитать желание читать.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Творчество Н.Н. Носова всегда будет актуально, а главное - необходимо для духовного и душевно-нравственного становления. Они ценны как художники, чувствующие вечно удивительный мир детства.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сюжетам их произведений свойственна реальность и неподдельная искренность, эмоциональность. Живость и заразительность. Отсюда - их обаяние.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То, что у детей возникает желание соучаствовать и брать пример с героев - прямое следствие таланта автора, ведущего живой внутренний диалог с читателем. Детям приятна и близка, понятна позиция автора: отношение к героям, а герои - близки и понятны читателю. Ребенок-читатель принимает их горячо, искренне.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время проекта дети познакомились с краткой биографией детского писателя Н.Н. Носова, с новыми произведениями писателя. Дети пересказывали отрывки из рассказов Н.Н. Носова, участвовали в инсценировках. Обыгрывали поступки героев произведений в играх.</a:t>
            </a: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Пополнена развивающая среда группы: оформлен центр книги по теме проекта, родители стали активными участниками реализации проекта. Приняли участие в выставке рисунков, организовывали семейное чтение произведений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Н.Носова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733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9E9FA858-5589-4673-83D9-06353146A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Тип проекта: познавательный, творческий, групповой, краткосрочный.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Сроки реализации проекта: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недели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(с 07.11 по 24.11.2023 г.)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Участники проекта: дети, воспитатели, родители воспитанников.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5516" y="980728"/>
            <a:ext cx="8712968" cy="5746650"/>
          </a:xfrm>
        </p:spPr>
        <p:txBody>
          <a:bodyPr>
            <a:noAutofit/>
          </a:bodyPr>
          <a:lstStyle/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Дошкольное детство – это период активного освоения окружающего мира, именно в это время осуществляется формирование личности ребенка, развитие личностных механизмов поведения. Эффективность педагогического воздействия на ребенка в этот период зависит от оптимального выбора методов и средств воспитательной работы, которых на данный момент очень много. Именно в дошкольном возрасте складываются эмоционально-нравственные основы личности и отношение к другим людям.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 влиянием опыта общения, знакомства с художественной литературой у дошкольников формируются нравственные эталоны-образцы, как эмоционально-когнитивные обобщения относительно способов поведения. Эти эталоны, с одной стороны отражают определенную сферу жизни ребенка, а, с другой, включают в себя общественную оценку и эмоциональное отношение.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Художественная литература открывает и объявляет ребёнку жизнь общества и природы, мир человеческих и чувств, и взаимопониманий. Она развивает мышление и воображение ребёнка, обогащает его эмоции, даёт прекрасные образы русского литературного языка. Огромное её воспитательное, познавательное и эстетическое значение.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Николай Николаевич Носов (1908 - 1976) занимает в советской детской литературе почётное место,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писатель, драматург создатель сказочного героя по имени Незнайка. Он появился сам и привел с собой целую ораву веселых коротышек, героев трилогии Носова: «Приключения Незнайки и его друзей», «Незнайка в Солнечном городе» и «Незнайка на Луне».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 году отмечает свой юбилей (65 лет) сказка «Незнайка в Солнечном городе».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Умение писать с юмором, «смешно» — дар довольно редкий. Писатель Николай Николаевич Носов щедро наделён этим даром. «Весёлый талант», говорят о нём взрослые, а дети смеются, читая похождения Незнайки, о мальчишках – фантазёрах, о Бобике, который пришёл в гости к Барбосу.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Произведения Носова не просто смешат, радуя и веселя, они заставляют о многом задуматься. И в маленьких рассказах, и в повестях, и в сказках читатель постигает такие нравственные понятия, как честность, долг, дружба, совесть.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8638" y="-18325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584684"/>
            <a:ext cx="8352928" cy="568863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у детей интереса к произведениям Н. Носова;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поддержка инициативы детей в выборе произведений для совместного слушания.</a:t>
            </a:r>
            <a:endParaRPr lang="ru-RU" sz="3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детей с творчеством детского писателя Николая Носова; рассказать детям , что в 2023 году Н</a:t>
            </a: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Носов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-юбиляр;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пониманию детьми веселых, смешных, забавных сюжетов произведений</a:t>
            </a:r>
            <a:r>
              <a:rPr lang="ru-RU" sz="2200" dirty="0">
                <a:solidFill>
                  <a:srgbClr val="5C5C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 Н. Носова;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углублять восприятие содержания и формы произведений (оценка характера персонажа с опорой на его портрет, поступки, мотивы поведения и другие средства раскрытия образа; рассматривание иллюстраций разных художников к одному и тому же произведению;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нравственные качества личности ребёнка;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содействовать развитию диалогической речи детей, обогащать и активизировать словарь, повышать выразительность речи;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индивидуальные эмоциональные проявления во всех видах деятельности, творческие способности дошкольников;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культуру речевого общения: любовь, интерес и бережное отношение к книгам.</a:t>
            </a:r>
            <a:endParaRPr lang="ru-RU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American DreamSwash" panose="02000000000000000000" pitchFamily="2" charset="0"/>
              </a:rPr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2618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merican DreamSwash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0A14B83-639C-45EA-AAB4-FDEC70EC3F50}"/>
              </a:ext>
            </a:extLst>
          </p:cNvPr>
          <p:cNvSpPr txBox="1"/>
          <p:nvPr/>
        </p:nvSpPr>
        <p:spPr>
          <a:xfrm>
            <a:off x="755576" y="620688"/>
            <a:ext cx="7992888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реализации проекта: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Практические: создание предметно – развивающей среды; оформление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лепбука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«Творчество Н. Носова», оформление информационного стенда «Н.Н. Носов - юбиляр. Незнайке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70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Словесные: чтение рассказов Н. Носова; беседы, дидактические игры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Наглядные: рассматривание иллюстраций, фото и видеоматериалов, презентаций; выставки рисунков по произведениям Н. Носова. </a:t>
            </a:r>
          </a:p>
          <a:p>
            <a:pPr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проявление у дошкольников интереса к художественной литературе;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первичных представлений детей о жизни и творчестве Н. Носова;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в группе необходимых условий для ознакомления детей с творчеством Н. Носова;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родителей к семейному чтению литературных произведений.</a:t>
            </a:r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87624" y="1700808"/>
            <a:ext cx="7072362" cy="396044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выставки произведений Н. Носова центре книги;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выставки семейных работ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писатель Николай Носов и его книжные герои».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макета-ширмы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творчеству Н.Н. Носова.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Викторина по произведениям Н. Н. Носова.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Продукт проектной деятельности: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416858"/>
            <a:ext cx="3222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r>
              <a:rPr lang="ru-RU" sz="4000" dirty="0"/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ED8AE7BB-AB76-4589-B2E8-23AEA2D9A2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78468" y="1915179"/>
            <a:ext cx="7587064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этап. </a:t>
            </a:r>
            <a:b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РППС группы. Центр книги Фоторепортаж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182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748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Наименование учреждения</vt:lpstr>
      <vt:lpstr>Паспорт проекта</vt:lpstr>
      <vt:lpstr>Актуальность проекта</vt:lpstr>
      <vt:lpstr>Слайд 4</vt:lpstr>
      <vt:lpstr> </vt:lpstr>
      <vt:lpstr>Продукт проектной деятельности: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учреждения</dc:title>
  <dc:creator>Marat</dc:creator>
  <cp:lastModifiedBy>Антошка</cp:lastModifiedBy>
  <cp:revision>29</cp:revision>
  <dcterms:created xsi:type="dcterms:W3CDTF">2019-10-30T05:16:07Z</dcterms:created>
  <dcterms:modified xsi:type="dcterms:W3CDTF">2023-11-11T10:09:44Z</dcterms:modified>
</cp:coreProperties>
</file>