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0691813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78" y="-72"/>
      </p:cViewPr>
      <p:guideLst>
        <p:guide orient="horz" pos="2381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AAF1BF6-8A02-4896-A324-97F495EAF748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AADE48-8BD7-4475-88E8-3D316724F2BA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428320-76C5-4410-892C-9EADED6EA3B1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FEA50E1-8052-4774-914B-527DA301A17C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0320FDA-63FD-492B-9661-411F8018627D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3DF5CF9-DF73-4EA4-A309-0A73EEE91F7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D70339A-A85F-4DF6-B3D3-7AEB2B1C0E5E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7266302-204D-4840-B55A-95D9BDCC095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34240" y="301320"/>
            <a:ext cx="9622080" cy="585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24AE54D-CECE-4A26-A016-FD53668B1DB7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6543E29-EDEA-489E-B488-9331F8BF338A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F960D6-7C53-402E-A9CE-F6EADE50996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D1ED0C3-F8DF-41D5-956B-7725921AD68D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541320" y="7007040"/>
            <a:ext cx="3607200" cy="400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167800" y="7007040"/>
            <a:ext cx="354600" cy="400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76028E8-BEF7-4EFA-B5AA-3E96F1FB647D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Arial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734760" y="7007040"/>
            <a:ext cx="2404440" cy="400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Заголовок 1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44" name="Заголовок 1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5" name="Рисунок 44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Заголовок 17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71" name="Заголовок 18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2" name="Рисунок 71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Заголовок 19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74" name="Заголовок 20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Рисунок 74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Заголовок 21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77" name="Заголовок 22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23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80" name="Заголовок 24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1" name="Рисунок 80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Заголовок 25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83" name="Заголовок 26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4" name="Рисунок 83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Заголовок 3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86" name="Заголовок 27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7" name="Рисунок 86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Заголовок 28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89" name="Заголовок 29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0" name="Рисунок 89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Заголовок 30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92" name="Заголовок 33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3" name="Рисунок 92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Заголовок 34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95" name="Заголовок 35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6" name="Рисунок 95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Заголовок 36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98" name="Заголовок 37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9" name="Рисунок 98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2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47" name="Заголовок 4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8" name="Рисунок 47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5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50" name="Заголовок 6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" name="Рисунок 50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Заголовок 7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53" name="Заголовок 8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4" name="Рисунок 53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Заголовок 9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56" name="Заголовок 10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7" name="Рисунок 56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1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59" name="Заголовок 12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0" name="Рисунок 59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Заголовок 13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62" name="Заголовок 14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3" name="Рисунок 62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Заголовок 31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65" name="Заголовок 32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6" name="Рисунок 65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100000">
              <a:srgbClr val="B5D2E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Заголовок 15"/>
          <p:cNvSpPr/>
          <p:nvPr/>
        </p:nvSpPr>
        <p:spPr>
          <a:xfrm>
            <a:off x="3736800" y="1479960"/>
            <a:ext cx="3216600" cy="14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8900" b="1" strike="noStrike" spc="-1">
                <a:solidFill>
                  <a:srgbClr val="000000"/>
                </a:solidFill>
                <a:latin typeface="Calibri Light"/>
                <a:ea typeface="Arial"/>
              </a:rPr>
              <a:t> </a:t>
            </a:r>
            <a:endParaRPr lang="ru-RU" sz="8900" b="0" strike="noStrike" spc="-1">
              <a:latin typeface="Arial"/>
            </a:endParaRPr>
          </a:p>
        </p:txBody>
      </p:sp>
      <p:sp>
        <p:nvSpPr>
          <p:cNvPr id="68" name="Заголовок 16"/>
          <p:cNvSpPr/>
          <p:nvPr/>
        </p:nvSpPr>
        <p:spPr>
          <a:xfrm>
            <a:off x="0" y="0"/>
            <a:ext cx="10690560" cy="7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9" name="Рисунок 68"/>
          <p:cNvPicPr/>
          <p:nvPr/>
        </p:nvPicPr>
        <p:blipFill>
          <a:blip r:embed="rId2"/>
          <a:stretch/>
        </p:blipFill>
        <p:spPr>
          <a:xfrm>
            <a:off x="0" y="2160"/>
            <a:ext cx="10690560" cy="75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21927</TotalTime>
  <Words>19</Words>
  <Application>LibreOffice/7.3.4.2$Windows_X86_64 LibreOffice_project/728fec16bd5f605073805c3c9e7c4212a0120dc5</Application>
  <PresentationFormat>Произвольный</PresentationFormat>
  <Paragraphs>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Биосоциальная сущность человека. Потребности. Способности. Межличностные отношения.</dc:title>
  <dc:subject/>
  <dc:creator>1</dc:creator>
  <dc:description/>
  <cp:lastModifiedBy>Антошка</cp:lastModifiedBy>
  <cp:revision>136</cp:revision>
  <dcterms:created xsi:type="dcterms:W3CDTF">2021-02-10T09:35:36Z</dcterms:created>
  <dcterms:modified xsi:type="dcterms:W3CDTF">2024-01-14T17:31:35Z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r8>64</vt:r8>
  </property>
</Properties>
</file>