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7" r:id="rId3"/>
    <p:sldId id="257" r:id="rId4"/>
    <p:sldId id="287" r:id="rId5"/>
    <p:sldId id="258" r:id="rId6"/>
    <p:sldId id="286" r:id="rId7"/>
    <p:sldId id="266" r:id="rId8"/>
    <p:sldId id="267" r:id="rId9"/>
    <p:sldId id="288" r:id="rId10"/>
    <p:sldId id="289" r:id="rId11"/>
    <p:sldId id="290" r:id="rId12"/>
    <p:sldId id="291" r:id="rId13"/>
    <p:sldId id="299" r:id="rId14"/>
    <p:sldId id="298" r:id="rId15"/>
    <p:sldId id="300" r:id="rId16"/>
    <p:sldId id="292" r:id="rId17"/>
    <p:sldId id="293" r:id="rId18"/>
    <p:sldId id="29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>
      <p:cViewPr varScale="1">
        <p:scale>
          <a:sx n="85" d="100"/>
          <a:sy n="85" d="100"/>
        </p:scale>
        <p:origin x="98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957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909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972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306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809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666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779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449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10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146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8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0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61919"/>
            <a:ext cx="8229600" cy="562074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Bookman Old Style" pitchFamily="18" charset="0"/>
              </a:rPr>
              <a:t>Наименование учреждения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4745449"/>
            <a:ext cx="29770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Bookman Old Style" pitchFamily="18" charset="0"/>
              </a:rPr>
              <a:t>ВЫПОЛНИЛА:</a:t>
            </a:r>
          </a:p>
          <a:p>
            <a:r>
              <a:rPr lang="ru-RU" sz="1400" dirty="0">
                <a:latin typeface="Bookman Old Style" pitchFamily="18" charset="0"/>
              </a:rPr>
              <a:t>Воспитатель высшей </a:t>
            </a:r>
          </a:p>
          <a:p>
            <a:r>
              <a:rPr lang="ru-RU" sz="1400" dirty="0">
                <a:latin typeface="Bookman Old Style" pitchFamily="18" charset="0"/>
              </a:rPr>
              <a:t>квалификационной категории</a:t>
            </a:r>
          </a:p>
          <a:p>
            <a:r>
              <a:rPr lang="ru-RU" sz="1400" dirty="0">
                <a:latin typeface="Bookman Old Style" pitchFamily="18" charset="0"/>
              </a:rPr>
              <a:t>Королева А.К.</a:t>
            </a:r>
          </a:p>
        </p:txBody>
      </p:sp>
      <p:sp>
        <p:nvSpPr>
          <p:cNvPr id="9" name="Заголовок 3"/>
          <p:cNvSpPr>
            <a:spLocks noGrp="1"/>
          </p:cNvSpPr>
          <p:nvPr/>
        </p:nvSpPr>
        <p:spPr>
          <a:xfrm>
            <a:off x="1142976" y="1857364"/>
            <a:ext cx="7000924" cy="4156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166948" y="1635497"/>
            <a:ext cx="6645412" cy="288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002060"/>
                </a:solidFill>
                <a:latin typeface="Bookman Old Style" pitchFamily="18" charset="0"/>
                <a:ea typeface="Calibri"/>
                <a:cs typeface="Times New Roman"/>
              </a:rPr>
              <a:t>Проект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002060"/>
                </a:solidFill>
                <a:latin typeface="Bookman Old Style" pitchFamily="18" charset="0"/>
                <a:ea typeface="Calibri"/>
                <a:cs typeface="Times New Roman"/>
              </a:rPr>
              <a:t>«Птицы – наши друзья!»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Bookman Old Style" pitchFamily="18" charset="0"/>
                <a:ea typeface="Calibri"/>
                <a:cs typeface="Times New Roman"/>
              </a:rPr>
              <a:t>средняя группа</a:t>
            </a:r>
            <a:endParaRPr lang="ru-RU" dirty="0">
              <a:latin typeface="Bookman Old Style" pitchFamily="18" charset="0"/>
              <a:ea typeface="Calibri"/>
              <a:cs typeface="Times New Roman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257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9488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Фоторепортаж. Работа с детьми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8C90F22-3D0D-2A88-BE67-59F0DE7E56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7638"/>
            <a:ext cx="4525963" cy="452596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01F584-FB40-89B8-CB19-E8ABB74D2E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313" y="2072333"/>
            <a:ext cx="4525964" cy="452596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38BEFD8-5B1C-9935-8501-94EB2A01FC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5" t="1541" r="-3311" b="9092"/>
          <a:stretch/>
        </p:blipFill>
        <p:spPr>
          <a:xfrm>
            <a:off x="395356" y="1791435"/>
            <a:ext cx="2692683" cy="432048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DEF894-E465-3EE2-33A1-F7AF0C25C1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" t="2607" r="-1700" b="20765"/>
          <a:stretch/>
        </p:blipFill>
        <p:spPr>
          <a:xfrm>
            <a:off x="3217621" y="1402521"/>
            <a:ext cx="2927358" cy="35468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696F793-835F-3471-BDD9-91951E6DD2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561" y="1772816"/>
            <a:ext cx="2503409" cy="4450506"/>
          </a:xfrm>
          <a:prstGeom prst="rect">
            <a:avLst/>
          </a:prstGeom>
        </p:spPr>
      </p:pic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02703426-874F-9D58-7489-394096972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Фоторепортаж. Работа с детьми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02703426-874F-9D58-7489-394096972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Фоторепортаж. Работа с детьми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86E18D3-081A-8BD4-785A-759B4102B3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4" y="1160821"/>
            <a:ext cx="2545854" cy="4525963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46CC59-579E-0AC4-3D1B-D844E811B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008" y="2098765"/>
            <a:ext cx="2545855" cy="45259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007119F-301B-604E-1E6B-6E16220180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19" y="1160821"/>
            <a:ext cx="2547316" cy="45285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357F1B2-D007-78F8-81C6-837A95AF8F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328" y="2303821"/>
            <a:ext cx="2425479" cy="431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74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Работа с родителями воспитанников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010298F8-8FB4-FB68-14D2-8BB4BF90A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" y="1357841"/>
            <a:ext cx="3610744" cy="2708058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494F706-E250-4894-8AA3-7AF15C4156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341078"/>
            <a:ext cx="3610744" cy="270805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60FF42D-6B68-8B4F-7A8F-3370B5B85F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5" t="17764" r="4756" b="9343"/>
          <a:stretch/>
        </p:blipFill>
        <p:spPr>
          <a:xfrm>
            <a:off x="2483768" y="4006102"/>
            <a:ext cx="3746303" cy="257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64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Работа с родителями воспитанников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FF27AC3-A3C6-F7A5-F7B7-D9D2FBB895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64" y="1166017"/>
            <a:ext cx="2657894" cy="47251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3CC082-0C8F-D3FD-B610-728D7F496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772" y="2757338"/>
            <a:ext cx="2179883" cy="38753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F43CBF6-2D65-0D1D-2A05-BEA105B700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278" y="1166017"/>
            <a:ext cx="2545854" cy="4525963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25914179-E648-8C8D-E55A-6D6D3F4BB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133" y="2757336"/>
            <a:ext cx="2179884" cy="3875349"/>
          </a:xfrm>
        </p:spPr>
      </p:pic>
    </p:spTree>
    <p:extLst>
      <p:ext uri="{BB962C8B-B14F-4D97-AF65-F5344CB8AC3E}">
        <p14:creationId xmlns:p14="http://schemas.microsoft.com/office/powerpoint/2010/main" val="2962797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Обогащение РППС. Фото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Продукт проекта. Макет «Зимующие птицы»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Кормушки на участке, сделанные родителями воспитанников «Птичья столовая»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Паспорт проекта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4713387"/>
          </a:xfrm>
        </p:spPr>
        <p:txBody>
          <a:bodyPr>
            <a:normAutofit fontScale="70000" lnSpcReduction="20000"/>
          </a:bodyPr>
          <a:lstStyle/>
          <a:p>
            <a:r>
              <a:rPr lang="ru-RU" sz="3400" b="1" dirty="0">
                <a:latin typeface="Bookman Old Style" pitchFamily="18" charset="0"/>
              </a:rPr>
              <a:t>Вид проекта: </a:t>
            </a:r>
            <a:r>
              <a:rPr lang="ru-RU" sz="3400" dirty="0">
                <a:latin typeface="Bookman Old Style" pitchFamily="18" charset="0"/>
              </a:rPr>
              <a:t>познавательно-практический, экологический.</a:t>
            </a:r>
          </a:p>
          <a:p>
            <a:r>
              <a:rPr lang="ru-RU" sz="3400" b="1" dirty="0">
                <a:latin typeface="Bookman Old Style" pitchFamily="18" charset="0"/>
              </a:rPr>
              <a:t>Сроки реализации проекта: </a:t>
            </a:r>
            <a:r>
              <a:rPr lang="ru-RU" sz="3400" dirty="0">
                <a:latin typeface="Bookman Old Style" pitchFamily="18" charset="0"/>
              </a:rPr>
              <a:t>краткосрочный (2 недели).</a:t>
            </a:r>
          </a:p>
          <a:p>
            <a:r>
              <a:rPr lang="ru-RU" sz="3400" b="1" dirty="0">
                <a:latin typeface="Bookman Old Style" pitchFamily="18" charset="0"/>
              </a:rPr>
              <a:t>Возраст детей: </a:t>
            </a:r>
            <a:r>
              <a:rPr lang="ru-RU" sz="3400" dirty="0">
                <a:latin typeface="Bookman Old Style" pitchFamily="18" charset="0"/>
              </a:rPr>
              <a:t>дети 4-5 лет, средняя группа.</a:t>
            </a:r>
          </a:p>
          <a:p>
            <a:r>
              <a:rPr lang="ru-RU" sz="3400" b="1" dirty="0">
                <a:latin typeface="Bookman Old Style" pitchFamily="18" charset="0"/>
              </a:rPr>
              <a:t>Участники проекта: </a:t>
            </a:r>
            <a:r>
              <a:rPr lang="ru-RU" sz="3400" dirty="0">
                <a:latin typeface="Bookman Old Style" pitchFamily="18" charset="0"/>
              </a:rPr>
              <a:t>воспитатели, дети, родители.</a:t>
            </a:r>
          </a:p>
          <a:p>
            <a:r>
              <a:rPr lang="ru-RU" sz="3400" b="1" dirty="0">
                <a:latin typeface="Bookman Old Style" pitchFamily="18" charset="0"/>
              </a:rPr>
              <a:t>Виды детской деятельности: </a:t>
            </a:r>
            <a:r>
              <a:rPr lang="ru-RU" sz="3400" dirty="0">
                <a:latin typeface="Bookman Old Style" pitchFamily="18" charset="0"/>
              </a:rPr>
              <a:t>познавательно- исследовательская, восприятие художественной литературы, коммуникативная.</a:t>
            </a:r>
          </a:p>
          <a:p>
            <a:r>
              <a:rPr lang="ru-RU" sz="3400" b="1" dirty="0">
                <a:latin typeface="Bookman Old Style" pitchFamily="18" charset="0"/>
              </a:rPr>
              <a:t>Используемые технологии</a:t>
            </a:r>
            <a:r>
              <a:rPr lang="ru-RU" sz="3400" dirty="0">
                <a:latin typeface="Bookman Old Style" pitchFamily="18" charset="0"/>
              </a:rPr>
              <a:t>: информационно-коммуникативная, игровая, здоровьесберегающая, технология проблемного обучения.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71480"/>
            <a:ext cx="8147248" cy="578647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5200" b="1" dirty="0">
                <a:solidFill>
                  <a:srgbClr val="002060"/>
                </a:solidFill>
              </a:rPr>
              <a:t>Проблема</a:t>
            </a:r>
            <a:r>
              <a:rPr lang="ru-RU" b="1" dirty="0">
                <a:solidFill>
                  <a:srgbClr val="002060"/>
                </a:solidFill>
              </a:rPr>
              <a:t>:</a:t>
            </a:r>
          </a:p>
          <a:p>
            <a:pPr algn="just">
              <a:buNone/>
            </a:pPr>
            <a:r>
              <a:rPr lang="ru-RU" dirty="0"/>
              <a:t>      В ходе воспитательно-образовательного процесса выявилось, что у детей недостаточно развиты знания о птицах родного края. </a:t>
            </a:r>
          </a:p>
          <a:p>
            <a:pPr algn="just">
              <a:buNone/>
            </a:pPr>
            <a:r>
              <a:rPr lang="ru-RU" dirty="0"/>
              <a:t>      Дети зачастую путают зимующих и перелётных птиц. Также у детей недостаточно развито чувство заботы о птицах. </a:t>
            </a:r>
          </a:p>
          <a:p>
            <a:pPr algn="just">
              <a:buNone/>
            </a:pPr>
            <a:r>
              <a:rPr lang="ru-RU" dirty="0"/>
              <a:t>        Очень важно, чтобы ребёнок мог оценить поведение человека в природе, высказать своё суждение по этой проблеме.</a:t>
            </a:r>
          </a:p>
          <a:p>
            <a:pPr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71472" y="332656"/>
            <a:ext cx="8115328" cy="5976663"/>
          </a:xfrm>
        </p:spPr>
        <p:txBody>
          <a:bodyPr>
            <a:no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Bookman Old Style" pitchFamily="18" charset="0"/>
              </a:rPr>
              <a:t>Цель </a:t>
            </a:r>
            <a:r>
              <a:rPr lang="ru-RU" sz="2000" b="1" dirty="0" err="1">
                <a:latin typeface="Bookman Old Style" pitchFamily="18" charset="0"/>
              </a:rPr>
              <a:t>проекта:</a:t>
            </a:r>
            <a:r>
              <a:rPr lang="ru-RU" sz="2000" dirty="0" err="1">
                <a:latin typeface="Times New Roman"/>
                <a:ea typeface="Calibri"/>
                <a:cs typeface="Times New Roman"/>
              </a:rPr>
              <a:t>создание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 условий для всестороннего развития дошкольника, продолжать знакомить детей с разнообразием зимующих птиц родного края, развитие у детей потребности заботиться о птицах, формировать умение наблюдать за птицами зимой. Вовлечение родителей в совместную деятельность.</a:t>
            </a:r>
            <a:endParaRPr lang="ru-RU" sz="1600" dirty="0">
              <a:ea typeface="Calibri"/>
              <a:cs typeface="Times New Roman"/>
            </a:endParaRPr>
          </a:p>
          <a:p>
            <a:endParaRPr lang="ru-RU" sz="2000" dirty="0">
              <a:latin typeface="Bookman Old Style" pitchFamily="18" charset="0"/>
            </a:endParaRPr>
          </a:p>
          <a:p>
            <a:r>
              <a:rPr lang="ru-RU" sz="2000" b="1" dirty="0">
                <a:latin typeface="Bookman Old Style" pitchFamily="18" charset="0"/>
              </a:rPr>
              <a:t>Задачи проекта:</a:t>
            </a:r>
            <a:endParaRPr lang="ru-RU" sz="2000" dirty="0">
              <a:latin typeface="Bookman Old Style" pitchFamily="18" charset="0"/>
            </a:endParaRPr>
          </a:p>
          <a:p>
            <a:pPr lvl="0"/>
            <a:r>
              <a:rPr lang="ru-RU" sz="2000" dirty="0">
                <a:latin typeface="Bookman Old Style" pitchFamily="18" charset="0"/>
              </a:rPr>
              <a:t>создать условия для всестороннего развития детей;</a:t>
            </a:r>
          </a:p>
          <a:p>
            <a:pPr lvl="0"/>
            <a:r>
              <a:rPr lang="ru-RU" sz="2000" dirty="0">
                <a:latin typeface="Bookman Old Style" pitchFamily="18" charset="0"/>
              </a:rPr>
              <a:t>формировать у детей начальные представления о зимующих птицах родного края, особенностях их образа жизни, питания, расширить кругозор детей и словарный запас;</a:t>
            </a:r>
          </a:p>
          <a:p>
            <a:pPr lvl="0"/>
            <a:r>
              <a:rPr lang="ru-RU" sz="2000" dirty="0">
                <a:latin typeface="Bookman Old Style" pitchFamily="18" charset="0"/>
              </a:rPr>
              <a:t>воспитывать у детей бережное отношение к живой природе, потребность в заботе о птицах;</a:t>
            </a:r>
          </a:p>
          <a:p>
            <a:pPr lvl="0"/>
            <a:r>
              <a:rPr lang="ru-RU" sz="2000" dirty="0">
                <a:latin typeface="Bookman Old Style" pitchFamily="18" charset="0"/>
              </a:rPr>
              <a:t>развивать творческие способности.</a:t>
            </a:r>
          </a:p>
          <a:p>
            <a:pPr marL="0" indent="0">
              <a:buNone/>
            </a:pPr>
            <a:endParaRPr lang="ru-RU" sz="20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725470"/>
          </a:xfrm>
        </p:spPr>
        <p:txBody>
          <a:bodyPr>
            <a:normAutofit fontScale="90000"/>
          </a:bodyPr>
          <a:lstStyle/>
          <a:p>
            <a:br>
              <a:rPr lang="ru-RU" b="1" dirty="0"/>
            </a:br>
            <a:br>
              <a:rPr lang="ru-RU" b="1" dirty="0"/>
            </a:br>
            <a:r>
              <a:rPr lang="ru-RU" sz="4900" b="1" dirty="0">
                <a:solidFill>
                  <a:srgbClr val="002060"/>
                </a:solidFill>
              </a:rPr>
              <a:t>Актуальность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42984"/>
            <a:ext cx="8496944" cy="5454368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latin typeface="Bookman Old Style" pitchFamily="18" charset="0"/>
              </a:rPr>
              <a:t>Экологическое воспитание в образовании является одной из актуальных проблем современности. Глобальный кризис окружающей среды привел к тому, что экологические проблемы стали центром внимания и дошкольных работников. </a:t>
            </a:r>
          </a:p>
          <a:p>
            <a:r>
              <a:rPr lang="ru-RU" dirty="0">
                <a:latin typeface="Bookman Old Style" pitchFamily="18" charset="0"/>
              </a:rPr>
              <a:t>Бережное отношение должно быть нормой поведения людей любого возраста. Ребенку необходимо с ранних лет внушать, что любить природу – значит творить добро. </a:t>
            </a:r>
          </a:p>
          <a:p>
            <a:r>
              <a:rPr lang="ru-RU" dirty="0">
                <a:latin typeface="Bookman Old Style" pitchFamily="18" charset="0"/>
              </a:rPr>
              <a:t>Достичь этого можно в том случае, если знакомить ребенка с ее тайнами, показывать интересное в жизни животных.</a:t>
            </a:r>
          </a:p>
          <a:p>
            <a:r>
              <a:rPr lang="ru-RU" dirty="0">
                <a:latin typeface="Bookman Old Style" pitchFamily="18" charset="0"/>
              </a:rPr>
              <a:t>Мы решили реализовать проект  «Птицы – наши друзья!». Это позволит расширить и углубить знания детей о птицах родного края, послужит формированию бережного отношения к птицам, осознанию того, что необходимо ухаживать за пернатыми в самое трудное для них время года.</a:t>
            </a:r>
          </a:p>
          <a:p>
            <a:r>
              <a:rPr lang="ru-RU" dirty="0">
                <a:latin typeface="Bookman Old Style" pitchFamily="18" charset="0"/>
              </a:rPr>
              <a:t> В совместной работе с родителями мы должны повышать экологическое сознание ребёнка, стимулируя его интерес к помощи пернатым друзьям, тем самым пробуждая чувства ребёнка.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1520" y="265212"/>
            <a:ext cx="3744416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Продукт проекта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3816424" cy="4525963"/>
          </a:xfrm>
          <a:ln>
            <a:solidFill>
              <a:schemeClr val="tx1"/>
            </a:solidFill>
            <a:prstDash val="sysDot"/>
          </a:ln>
        </p:spPr>
        <p:txBody>
          <a:bodyPr>
            <a:normAutofit fontScale="70000" lnSpcReduction="20000"/>
          </a:bodyPr>
          <a:lstStyle/>
          <a:p>
            <a:pPr lvl="0"/>
            <a:endParaRPr lang="ru-RU" sz="5100" dirty="0"/>
          </a:p>
          <a:p>
            <a:pPr lvl="0"/>
            <a:r>
              <a:rPr lang="ru-RU" sz="3800" dirty="0">
                <a:latin typeface="Bookman Old Style" pitchFamily="18" charset="0"/>
              </a:rPr>
              <a:t>макет «Зимующие птицы»</a:t>
            </a:r>
          </a:p>
          <a:p>
            <a:pPr lvl="0"/>
            <a:r>
              <a:rPr lang="ru-RU" sz="3800" dirty="0">
                <a:latin typeface="Bookman Old Style" pitchFamily="18" charset="0"/>
              </a:rPr>
              <a:t>ширма «Зимующие птицы в художественном слове»</a:t>
            </a:r>
          </a:p>
          <a:p>
            <a:pPr lvl="0"/>
            <a:r>
              <a:rPr lang="ru-RU" sz="3800" dirty="0">
                <a:latin typeface="Bookman Old Style" pitchFamily="18" charset="0"/>
              </a:rPr>
              <a:t>применение детьми знаний в самостоятельной игровой деятельности.</a:t>
            </a:r>
          </a:p>
          <a:p>
            <a:pPr lvl="0"/>
            <a:endParaRPr lang="ru-RU" sz="3800" dirty="0">
              <a:latin typeface="Bookman Old Style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260648"/>
            <a:ext cx="4644008" cy="6186309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Ожидаемые  результаты проекта:</a:t>
            </a:r>
          </a:p>
          <a:p>
            <a:r>
              <a:rPr lang="ru-RU" dirty="0">
                <a:latin typeface="Bookman Old Style" pitchFamily="18" charset="0"/>
              </a:rPr>
              <a:t>В результате реализации проекта «Птицы – наши друзья!» у детей пополнятся знания о зимующих птицах родного края, об их жизнедеятельности в зимний период, дошкольники смогут составлять описательные рассказы о зимующих птицах по сюжетным картинам. </a:t>
            </a:r>
          </a:p>
          <a:p>
            <a:r>
              <a:rPr lang="ru-RU" dirty="0">
                <a:latin typeface="Bookman Old Style" pitchFamily="18" charset="0"/>
              </a:rPr>
              <a:t>Ребята научатся вести наблюдения за зимующими птицами в природе, производить анализ увиденного. </a:t>
            </a:r>
          </a:p>
          <a:p>
            <a:r>
              <a:rPr lang="ru-RU" dirty="0">
                <a:latin typeface="Bookman Old Style" pitchFamily="18" charset="0"/>
              </a:rPr>
              <a:t>Овладеют умениями различать птиц по внешнему виду, оперениям, повадкам. Формируется умение работать в коллективе сверстников, умение выслушивать друг друга, приходить на выручку. </a:t>
            </a:r>
          </a:p>
          <a:p>
            <a:r>
              <a:rPr lang="ru-RU" dirty="0">
                <a:latin typeface="Bookman Old Style" pitchFamily="18" charset="0"/>
              </a:rPr>
              <a:t>Выявится вовлеченность родителей  в воспитательно-образовательный процесс (изготовление кормушек).</a:t>
            </a:r>
          </a:p>
          <a:p>
            <a:r>
              <a:rPr lang="ru-RU" dirty="0">
                <a:latin typeface="Bookman Old Style" pitchFamily="18" charset="0"/>
              </a:rPr>
              <a:t>Обогащение РППС группы.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https://mresearcher.com/wp-content/uploads/2017/05/polk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Приложение</a:t>
            </a:r>
            <a:r>
              <a:rPr lang="ru-RU" dirty="0"/>
              <a:t>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7560840" cy="504056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Фоторепортаж. Работа с детьми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9075209-42F5-B5CF-0339-DE54D5EA3D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11661"/>
            <a:ext cx="5472608" cy="547260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180" y="18864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Фоторепортаж. Работа с детьми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51EC198-4DB4-6234-9701-862C26444F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01" y="1268760"/>
            <a:ext cx="3949899" cy="394989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B0C8C8-F1E2-D4C7-C054-8E28D2CC7F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546" y="2339752"/>
            <a:ext cx="4221088" cy="4221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568</Words>
  <Application>Microsoft Office PowerPoint</Application>
  <PresentationFormat>Экран (4:3)</PresentationFormat>
  <Paragraphs>54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Bookman Old Style</vt:lpstr>
      <vt:lpstr>Calibri</vt:lpstr>
      <vt:lpstr>Monotype Corsiva</vt:lpstr>
      <vt:lpstr>Times New Roman</vt:lpstr>
      <vt:lpstr>Тема Office</vt:lpstr>
      <vt:lpstr>1_Тема Office</vt:lpstr>
      <vt:lpstr>Наименование учреждения</vt:lpstr>
      <vt:lpstr>Паспорт проекта</vt:lpstr>
      <vt:lpstr>Презентация PowerPoint</vt:lpstr>
      <vt:lpstr>Презентация PowerPoint</vt:lpstr>
      <vt:lpstr>  Актуальность </vt:lpstr>
      <vt:lpstr>Продукт проекта</vt:lpstr>
      <vt:lpstr>Приложение </vt:lpstr>
      <vt:lpstr>Фоторепортаж. Работа с детьми</vt:lpstr>
      <vt:lpstr>Фоторепортаж. Работа с детьми</vt:lpstr>
      <vt:lpstr>Фоторепортаж. Работа с детьми</vt:lpstr>
      <vt:lpstr>Фоторепортаж. Работа с детьми</vt:lpstr>
      <vt:lpstr>Фоторепортаж. Работа с детьми</vt:lpstr>
      <vt:lpstr>Работа с родителями воспитанников</vt:lpstr>
      <vt:lpstr>Работа с родителями воспитанников</vt:lpstr>
      <vt:lpstr>Обогащение РППС. Фото </vt:lpstr>
      <vt:lpstr>Продукт проекта. Макет «Зимующие птицы»</vt:lpstr>
      <vt:lpstr>Кормушки на участке, сделанные родителями воспитанников «Птичья столовая»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Marat</dc:creator>
  <cp:lastModifiedBy>Алла Королева</cp:lastModifiedBy>
  <cp:revision>28</cp:revision>
  <dcterms:created xsi:type="dcterms:W3CDTF">2019-02-09T16:26:30Z</dcterms:created>
  <dcterms:modified xsi:type="dcterms:W3CDTF">2023-11-06T08:44:48Z</dcterms:modified>
</cp:coreProperties>
</file>